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36A"/>
    <a:srgbClr val="01636E"/>
    <a:srgbClr val="FFFFFF"/>
    <a:srgbClr val="70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2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590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464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928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52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519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04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305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363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478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427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63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4F81-7A92-4D01-92C2-DBA95EF15F89}" type="datetimeFigureOut">
              <a:rPr lang="ar-SA" smtClean="0"/>
              <a:t>7 ذو القعدة، 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92BE0-FEE1-47E1-A9A1-027F330AE1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268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>
            <a:extLst>
              <a:ext uri="{FF2B5EF4-FFF2-40B4-BE49-F238E27FC236}">
                <a16:creationId xmlns:a16="http://schemas.microsoft.com/office/drawing/2014/main" id="{B55758A7-AC26-477E-94EB-5526832F0CE7}"/>
              </a:ext>
            </a:extLst>
          </p:cNvPr>
          <p:cNvSpPr txBox="1"/>
          <p:nvPr/>
        </p:nvSpPr>
        <p:spPr>
          <a:xfrm>
            <a:off x="4521681" y="2473709"/>
            <a:ext cx="213517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302DFE82-8CEC-4FEA-9B1D-A8CF863734FE}"/>
              </a:ext>
            </a:extLst>
          </p:cNvPr>
          <p:cNvSpPr txBox="1"/>
          <p:nvPr/>
        </p:nvSpPr>
        <p:spPr>
          <a:xfrm>
            <a:off x="2125568" y="3197877"/>
            <a:ext cx="362331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rgbClr val="01636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------------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C0A78745-E8AA-44F8-8F72-09CCA8E5E87A}"/>
              </a:ext>
            </a:extLst>
          </p:cNvPr>
          <p:cNvSpPr txBox="1"/>
          <p:nvPr/>
        </p:nvSpPr>
        <p:spPr>
          <a:xfrm>
            <a:off x="914400" y="3867399"/>
            <a:ext cx="40919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b="1" i="0" dirty="0">
                <a:solidFill>
                  <a:srgbClr val="02636A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---------------------------</a:t>
            </a:r>
            <a:endParaRPr lang="ar-SA" b="1" dirty="0">
              <a:solidFill>
                <a:srgbClr val="02636A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78D787F-9FB4-4203-B08B-0A41EF17088B}"/>
              </a:ext>
            </a:extLst>
          </p:cNvPr>
          <p:cNvSpPr txBox="1"/>
          <p:nvPr/>
        </p:nvSpPr>
        <p:spPr>
          <a:xfrm>
            <a:off x="914400" y="4715774"/>
            <a:ext cx="25831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لجنة المناقشة</a:t>
            </a:r>
          </a:p>
          <a:p>
            <a:pPr algn="ctr"/>
            <a:r>
              <a:rPr lang="ar-SA" sz="32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والحكم على الرسالة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09255561-AC52-4ECC-9E74-899D6F09B156}"/>
              </a:ext>
            </a:extLst>
          </p:cNvPr>
          <p:cNvSpPr txBox="1"/>
          <p:nvPr/>
        </p:nvSpPr>
        <p:spPr>
          <a:xfrm>
            <a:off x="1143000" y="5870204"/>
            <a:ext cx="10744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مقرراً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1C1CDD08-4D22-4408-8D92-18989A483821}"/>
              </a:ext>
            </a:extLst>
          </p:cNvPr>
          <p:cNvSpPr txBox="1"/>
          <p:nvPr/>
        </p:nvSpPr>
        <p:spPr>
          <a:xfrm>
            <a:off x="1112520" y="6799844"/>
            <a:ext cx="10744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مناقشاً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8ED4ADA-D01F-4350-B2B2-144690B86231}"/>
              </a:ext>
            </a:extLst>
          </p:cNvPr>
          <p:cNvSpPr txBox="1"/>
          <p:nvPr/>
        </p:nvSpPr>
        <p:spPr>
          <a:xfrm>
            <a:off x="811530" y="7657094"/>
            <a:ext cx="14401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مناقشاً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3B249B14-B1DC-4DC1-920F-BF882FCF704C}"/>
              </a:ext>
            </a:extLst>
          </p:cNvPr>
          <p:cNvSpPr txBox="1"/>
          <p:nvPr/>
        </p:nvSpPr>
        <p:spPr>
          <a:xfrm>
            <a:off x="2356485" y="6772340"/>
            <a:ext cx="3276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د. 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A06D4EA6-38A3-4CE3-980D-8AD7D3955F72}"/>
              </a:ext>
            </a:extLst>
          </p:cNvPr>
          <p:cNvSpPr txBox="1"/>
          <p:nvPr/>
        </p:nvSpPr>
        <p:spPr>
          <a:xfrm>
            <a:off x="2636520" y="5872645"/>
            <a:ext cx="30746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د. 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AD203DE0-5885-4C91-960F-75DF2FECCEF8}"/>
              </a:ext>
            </a:extLst>
          </p:cNvPr>
          <p:cNvSpPr txBox="1"/>
          <p:nvPr/>
        </p:nvSpPr>
        <p:spPr>
          <a:xfrm>
            <a:off x="2865120" y="7523744"/>
            <a:ext cx="25831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د. 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55582EF7-EF99-4CE6-8BEA-5170D6C9FA79}"/>
              </a:ext>
            </a:extLst>
          </p:cNvPr>
          <p:cNvSpPr txBox="1"/>
          <p:nvPr/>
        </p:nvSpPr>
        <p:spPr>
          <a:xfrm>
            <a:off x="4427624" y="731520"/>
            <a:ext cx="271690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solidFill>
                  <a:srgbClr val="70707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قسم علم النفس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4E289BE8-C1EE-42AE-95F3-50EFFF2F8FA5}"/>
              </a:ext>
            </a:extLst>
          </p:cNvPr>
          <p:cNvSpPr txBox="1"/>
          <p:nvPr/>
        </p:nvSpPr>
        <p:spPr>
          <a:xfrm>
            <a:off x="3463290" y="8476244"/>
            <a:ext cx="16230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b="1" dirty="0">
                <a:solidFill>
                  <a:srgbClr val="01636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يوم :........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3E77555D-A03E-4247-B168-046E8FA9FE17}"/>
              </a:ext>
            </a:extLst>
          </p:cNvPr>
          <p:cNvSpPr txBox="1"/>
          <p:nvPr/>
        </p:nvSpPr>
        <p:spPr>
          <a:xfrm>
            <a:off x="400050" y="8533394"/>
            <a:ext cx="19888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b="1" dirty="0">
                <a:solidFill>
                  <a:srgbClr val="02636A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الساعة :.........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655E3D4B-2A85-4DCF-951E-F92382401C13}"/>
              </a:ext>
            </a:extLst>
          </p:cNvPr>
          <p:cNvSpPr txBox="1"/>
          <p:nvPr/>
        </p:nvSpPr>
        <p:spPr>
          <a:xfrm>
            <a:off x="662940" y="9196334"/>
            <a:ext cx="18402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b="1">
                <a:solidFill>
                  <a:srgbClr val="01636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قاعة:......</a:t>
            </a:r>
            <a:endParaRPr lang="ar-SA" b="1" dirty="0">
              <a:solidFill>
                <a:srgbClr val="01636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776678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26</Words>
  <Application>Microsoft Macintosh PowerPoint</Application>
  <PresentationFormat>A4 Paper (210x297 mm)‎</PresentationFormat>
  <Paragraphs>15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Sakkal Majalla</vt:lpstr>
      <vt:lpstr>Traditional Arabic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aanabaty</dc:creator>
  <cp:lastModifiedBy>وجدان وديع محمد خياط</cp:lastModifiedBy>
  <cp:revision>7</cp:revision>
  <cp:lastPrinted>2022-04-20T09:56:14Z</cp:lastPrinted>
  <dcterms:created xsi:type="dcterms:W3CDTF">2022-04-19T11:10:42Z</dcterms:created>
  <dcterms:modified xsi:type="dcterms:W3CDTF">2022-06-05T23:01:34Z</dcterms:modified>
</cp:coreProperties>
</file>